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36" y="6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366185"/>
            <a:ext cx="1543050" cy="780203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2900" y="366185"/>
            <a:ext cx="4514850" cy="780203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30/05/2021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30/05/2021</a:t>
            </a:fld>
            <a:endParaRPr lang="it-IT"/>
          </a:p>
        </p:txBody>
      </p:sp>
      <p:sp>
        <p:nvSpPr>
          <p:cNvPr id="5" name="Segnaposto piè di pagina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tente\Desktop\xii-to_google.png"/>
          <p:cNvPicPr>
            <a:picLocks noChangeAspect="1" noChangeArrowheads="1"/>
          </p:cNvPicPr>
          <p:nvPr/>
        </p:nvPicPr>
        <p:blipFill>
          <a:blip r:embed="rId2" cstate="print"/>
          <a:srcRect/>
          <a:stretch>
            <a:fillRect/>
          </a:stretch>
        </p:blipFill>
        <p:spPr bwMode="auto">
          <a:xfrm>
            <a:off x="737242" y="251521"/>
            <a:ext cx="5515811" cy="2808311"/>
          </a:xfrm>
          <a:prstGeom prst="rect">
            <a:avLst/>
          </a:prstGeom>
          <a:noFill/>
        </p:spPr>
      </p:pic>
      <p:sp>
        <p:nvSpPr>
          <p:cNvPr id="3" name="Rettangolo 2"/>
          <p:cNvSpPr/>
          <p:nvPr/>
        </p:nvSpPr>
        <p:spPr>
          <a:xfrm>
            <a:off x="332656" y="3131840"/>
            <a:ext cx="6192688" cy="2016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smtClean="0">
                <a:solidFill>
                  <a:schemeClr val="tx1"/>
                </a:solidFill>
              </a:rPr>
              <a:t>La  barca di cui si parla nel Vangelo di questa domenica rappresenta la nostra vita. Come la barca accoglie tanti passeggeri che viaggiano insieme, così anche nella nostra vita ci sono tanti compagni di viaggio (genitori, amici, parenti, insegnanti, …) con i quali condividiamo tante esperienze e tante emozioni.</a:t>
            </a:r>
          </a:p>
          <a:p>
            <a:r>
              <a:rPr lang="it-IT" sz="1400" dirty="0" smtClean="0">
                <a:solidFill>
                  <a:schemeClr val="tx1"/>
                </a:solidFill>
              </a:rPr>
              <a:t> Ma il compagno di viaggio più caro che dobbiamo avere è Gesù. Se accoglieremo Gesù nella nostra vita, niente ci spaventerà e quando arriveranno le tempeste, cioè quando ci capiteranno delle situazioni difficili, noi potremo affidare a Lui tutte le nostre paure, certi che ci aiuterà a superarle.</a:t>
            </a:r>
          </a:p>
          <a:p>
            <a:r>
              <a:rPr lang="it-IT" sz="1400" dirty="0" smtClean="0">
                <a:solidFill>
                  <a:schemeClr val="tx1"/>
                </a:solidFill>
              </a:rPr>
              <a:t> Gesù ci ha promesso che non ci lascerà mai soli, </a:t>
            </a:r>
            <a:r>
              <a:rPr lang="it-IT" sz="1400" b="1" dirty="0" smtClean="0">
                <a:solidFill>
                  <a:schemeClr val="tx1"/>
                </a:solidFill>
              </a:rPr>
              <a:t>FIDIAMOCI </a:t>
            </a:r>
            <a:r>
              <a:rPr lang="it-IT" sz="1400" b="1" dirty="0" err="1" smtClean="0">
                <a:solidFill>
                  <a:schemeClr val="tx1"/>
                </a:solidFill>
              </a:rPr>
              <a:t>DI</a:t>
            </a:r>
            <a:r>
              <a:rPr lang="it-IT" sz="1400" b="1" dirty="0" smtClean="0">
                <a:solidFill>
                  <a:schemeClr val="tx1"/>
                </a:solidFill>
              </a:rPr>
              <a:t> LUI.</a:t>
            </a:r>
            <a:endParaRPr lang="it-IT" sz="1400" b="1" dirty="0">
              <a:solidFill>
                <a:schemeClr val="tx1"/>
              </a:solidFill>
            </a:endParaRPr>
          </a:p>
        </p:txBody>
      </p:sp>
      <p:sp>
        <p:nvSpPr>
          <p:cNvPr id="4" name="Rettangolo arrotondato 3"/>
          <p:cNvSpPr/>
          <p:nvPr/>
        </p:nvSpPr>
        <p:spPr>
          <a:xfrm>
            <a:off x="908720" y="5364088"/>
            <a:ext cx="4968552" cy="432048"/>
          </a:xfrm>
          <a:prstGeom prst="roundRect">
            <a:avLst/>
          </a:prstGeom>
          <a:solidFill>
            <a:schemeClr val="accent4">
              <a:lumMod val="60000"/>
              <a:lumOff val="40000"/>
            </a:schemeClr>
          </a:solidFill>
          <a:ln>
            <a:solidFill>
              <a:schemeClr val="accent4">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rgbClr val="C00000"/>
                </a:solidFill>
              </a:rPr>
              <a:t>Rileggi il brano del Vangelo e ordina le sequenze numerandole</a:t>
            </a:r>
            <a:endParaRPr lang="it-IT" sz="1400" dirty="0">
              <a:solidFill>
                <a:srgbClr val="C00000"/>
              </a:solidFill>
            </a:endParaRPr>
          </a:p>
        </p:txBody>
      </p:sp>
      <p:sp>
        <p:nvSpPr>
          <p:cNvPr id="5" name="Rettangolo 4"/>
          <p:cNvSpPr/>
          <p:nvPr/>
        </p:nvSpPr>
        <p:spPr>
          <a:xfrm>
            <a:off x="332656" y="6084168"/>
            <a:ext cx="43204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332656" y="6660232"/>
            <a:ext cx="43204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332656" y="7236296"/>
            <a:ext cx="43204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332656" y="7812360"/>
            <a:ext cx="43204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332656" y="8388424"/>
            <a:ext cx="43204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1268760" y="6084168"/>
            <a:ext cx="511256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chemeClr val="tx1"/>
                </a:solidFill>
              </a:rPr>
              <a:t>Gesù seda la tempesta</a:t>
            </a:r>
            <a:endParaRPr lang="it-IT" sz="1400" dirty="0">
              <a:solidFill>
                <a:schemeClr val="tx1"/>
              </a:solidFill>
            </a:endParaRPr>
          </a:p>
        </p:txBody>
      </p:sp>
      <p:sp>
        <p:nvSpPr>
          <p:cNvPr id="11" name="Rettangolo 10"/>
          <p:cNvSpPr/>
          <p:nvPr/>
        </p:nvSpPr>
        <p:spPr>
          <a:xfrm>
            <a:off x="1268760" y="6660232"/>
            <a:ext cx="511256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chemeClr val="tx1"/>
                </a:solidFill>
              </a:rPr>
              <a:t>Gesù sa che i suoi discepoli hanno avuto paura e chiede loro se hanno fiducia in Lui</a:t>
            </a:r>
            <a:endParaRPr lang="it-IT" sz="1400" dirty="0">
              <a:solidFill>
                <a:schemeClr val="tx1"/>
              </a:solidFill>
            </a:endParaRPr>
          </a:p>
        </p:txBody>
      </p:sp>
      <p:sp>
        <p:nvSpPr>
          <p:cNvPr id="12" name="Rettangolo 11"/>
          <p:cNvSpPr/>
          <p:nvPr/>
        </p:nvSpPr>
        <p:spPr>
          <a:xfrm>
            <a:off x="1268760" y="7236296"/>
            <a:ext cx="511256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chemeClr val="tx1"/>
                </a:solidFill>
              </a:rPr>
              <a:t>Si solleva una grande tempesta</a:t>
            </a:r>
            <a:endParaRPr lang="it-IT" sz="1400" dirty="0">
              <a:solidFill>
                <a:schemeClr val="tx1"/>
              </a:solidFill>
            </a:endParaRPr>
          </a:p>
        </p:txBody>
      </p:sp>
      <p:sp>
        <p:nvSpPr>
          <p:cNvPr id="13" name="Rettangolo 12"/>
          <p:cNvSpPr/>
          <p:nvPr/>
        </p:nvSpPr>
        <p:spPr>
          <a:xfrm>
            <a:off x="1268760" y="7812360"/>
            <a:ext cx="511256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chemeClr val="tx1"/>
                </a:solidFill>
              </a:rPr>
              <a:t>Gesù chiede ai suoi discepoli di seguirlo per andare dall’altra parte del lago </a:t>
            </a:r>
            <a:endParaRPr lang="it-IT" sz="1400" dirty="0">
              <a:solidFill>
                <a:schemeClr val="tx1"/>
              </a:solidFill>
            </a:endParaRPr>
          </a:p>
        </p:txBody>
      </p:sp>
      <p:sp>
        <p:nvSpPr>
          <p:cNvPr id="14" name="Rettangolo 13"/>
          <p:cNvSpPr/>
          <p:nvPr/>
        </p:nvSpPr>
        <p:spPr>
          <a:xfrm>
            <a:off x="1268760" y="8388424"/>
            <a:ext cx="5112568"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chemeClr val="tx1"/>
                </a:solidFill>
              </a:rPr>
              <a:t>Gesù si sveglia nella barca</a:t>
            </a:r>
            <a:endParaRPr lang="it-IT" sz="1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1"/>
          <p:cNvSpPr/>
          <p:nvPr/>
        </p:nvSpPr>
        <p:spPr>
          <a:xfrm>
            <a:off x="548680" y="251520"/>
            <a:ext cx="5760640" cy="576064"/>
          </a:xfrm>
          <a:prstGeom prst="roundRect">
            <a:avLst/>
          </a:prstGeom>
          <a:solidFill>
            <a:schemeClr val="accent4">
              <a:lumMod val="60000"/>
              <a:lumOff val="40000"/>
            </a:schemeClr>
          </a:soli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rgbClr val="C00000"/>
                </a:solidFill>
              </a:rPr>
              <a:t>Colora la barca, scrivi sulla vela quali sono le tue paure e affidale a Gesù ogni giorno nella tua preghiera</a:t>
            </a:r>
            <a:endParaRPr lang="it-IT" sz="1400" dirty="0">
              <a:solidFill>
                <a:srgbClr val="C00000"/>
              </a:solidFill>
            </a:endParaRPr>
          </a:p>
        </p:txBody>
      </p:sp>
      <p:pic>
        <p:nvPicPr>
          <p:cNvPr id="2050" name="Picture 2" descr="C:\Users\Utente\Desktop\barca_vela.gif"/>
          <p:cNvPicPr>
            <a:picLocks noChangeAspect="1" noChangeArrowheads="1"/>
          </p:cNvPicPr>
          <p:nvPr/>
        </p:nvPicPr>
        <p:blipFill>
          <a:blip r:embed="rId2" cstate="print"/>
          <a:srcRect/>
          <a:stretch>
            <a:fillRect/>
          </a:stretch>
        </p:blipFill>
        <p:spPr bwMode="auto">
          <a:xfrm>
            <a:off x="0" y="971600"/>
            <a:ext cx="6825702" cy="8140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203</Words>
  <Application>Microsoft Office PowerPoint</Application>
  <PresentationFormat>Presentazione su schermo (4:3)</PresentationFormat>
  <Paragraphs>10</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Diapositiva 1</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16</cp:revision>
  <dcterms:created xsi:type="dcterms:W3CDTF">2021-05-29T09:17:30Z</dcterms:created>
  <dcterms:modified xsi:type="dcterms:W3CDTF">2021-05-30T07:38:11Z</dcterms:modified>
</cp:coreProperties>
</file>