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-1104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14/04/2021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14/04/2021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14/04/2021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14/04/2021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14/04/2021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14/04/2021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14/04/2021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107504"/>
            <a:ext cx="6172200" cy="576064"/>
          </a:xfrm>
        </p:spPr>
        <p:txBody>
          <a:bodyPr>
            <a:normAutofit fontScale="90000"/>
          </a:bodyPr>
          <a:lstStyle/>
          <a:p>
            <a:r>
              <a:rPr lang="it-IT" sz="3600" b="1" dirty="0" smtClean="0">
                <a:solidFill>
                  <a:srgbClr val="FF0000"/>
                </a:solidFill>
              </a:rPr>
              <a:t>Il buon Pastore chiama</a:t>
            </a:r>
            <a:endParaRPr lang="it-IT" sz="36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Utente\Desktop\867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4664" y="814452"/>
            <a:ext cx="1728192" cy="2043390"/>
          </a:xfrm>
          <a:prstGeom prst="rect">
            <a:avLst/>
          </a:prstGeom>
          <a:noFill/>
        </p:spPr>
      </p:pic>
      <p:sp>
        <p:nvSpPr>
          <p:cNvPr id="4" name="Rettangolo 3"/>
          <p:cNvSpPr/>
          <p:nvPr/>
        </p:nvSpPr>
        <p:spPr>
          <a:xfrm>
            <a:off x="2348880" y="827584"/>
            <a:ext cx="4248472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400" dirty="0" err="1" smtClean="0"/>
              <a:t>i</a:t>
            </a:r>
            <a:r>
              <a:rPr lang="it-IT" sz="1400" dirty="0" err="1" smtClean="0">
                <a:solidFill>
                  <a:schemeClr val="tx1"/>
                </a:solidFill>
              </a:rPr>
              <a:t>Il</a:t>
            </a:r>
            <a:r>
              <a:rPr lang="it-IT" sz="1400" dirty="0" smtClean="0">
                <a:solidFill>
                  <a:schemeClr val="tx1"/>
                </a:solidFill>
              </a:rPr>
              <a:t> </a:t>
            </a:r>
            <a:r>
              <a:rPr lang="it-IT" sz="1400" dirty="0" smtClean="0">
                <a:solidFill>
                  <a:schemeClr val="tx1"/>
                </a:solidFill>
              </a:rPr>
              <a:t>Vangelo di questa domenica ci presenta Gesù come il “Pastore buono”.</a:t>
            </a:r>
          </a:p>
          <a:p>
            <a:r>
              <a:rPr lang="it-IT" sz="1400" dirty="0" smtClean="0">
                <a:solidFill>
                  <a:schemeClr val="tx1"/>
                </a:solidFill>
              </a:rPr>
              <a:t>A differenza del mercenario, cioè del cattivo pastore, che se vede arrivare un lupo abbandona il suo gregge e scappa via pensando solo a se stesso, il buon Pastore affronta il lupo e offre la sua vita per salvare tutte le sue pecore perché le ama e le conosce bene una per una.</a:t>
            </a:r>
          </a:p>
          <a:p>
            <a:r>
              <a:rPr lang="it-IT" sz="1400" dirty="0" smtClean="0">
                <a:solidFill>
                  <a:schemeClr val="tx1"/>
                </a:solidFill>
              </a:rPr>
              <a:t> La caratteristica del Pastore buono è proprio il “</a:t>
            </a:r>
            <a:r>
              <a:rPr lang="it-IT" sz="1400" b="1" dirty="0" smtClean="0">
                <a:solidFill>
                  <a:schemeClr val="tx1"/>
                </a:solidFill>
              </a:rPr>
              <a:t>dono di sé</a:t>
            </a:r>
            <a:r>
              <a:rPr lang="it-IT" sz="1400" dirty="0" smtClean="0">
                <a:solidFill>
                  <a:schemeClr val="tx1"/>
                </a:solidFill>
              </a:rPr>
              <a:t>”. </a:t>
            </a:r>
          </a:p>
        </p:txBody>
      </p:sp>
      <p:sp>
        <p:nvSpPr>
          <p:cNvPr id="5" name="Rettangolo 4"/>
          <p:cNvSpPr/>
          <p:nvPr/>
        </p:nvSpPr>
        <p:spPr>
          <a:xfrm>
            <a:off x="260648" y="2987824"/>
            <a:ext cx="6336704" cy="194421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400" dirty="0" smtClean="0">
                <a:solidFill>
                  <a:schemeClr val="tx2">
                    <a:lumMod val="50000"/>
                  </a:schemeClr>
                </a:solidFill>
              </a:rPr>
              <a:t>Le pecorelle di cui si parla nel Vangelo siamo proprio noi.  Gesù, come il buon Pastore, tiene a cuore la vita di ognuno di noi, ci conosce in profondità, ci sostiene e ci difende fino a dare la Sua vita per noi. Anche quando sbagliamo, quando non ci comportiamo bene e ci allontaniamo da Lui, Gesù non ci abbandona ma ci cerca, ci viene incontro e non smette di amarci. Egli impegna tutta la Sua vita perché noi possiamo fare esperienza dell’amore e della misericordia del Padre.</a:t>
            </a:r>
          </a:p>
          <a:p>
            <a:r>
              <a:rPr lang="it-IT" sz="1400" dirty="0" smtClean="0">
                <a:solidFill>
                  <a:schemeClr val="tx2">
                    <a:lumMod val="50000"/>
                  </a:schemeClr>
                </a:solidFill>
              </a:rPr>
              <a:t>Come le pecorelle riconoscono la voce del loro pastore e lo seguono, così anche noi dobbiamo riconoscere la voce di Gesù e lasciarci guidare da Lui. Rispondere alla Sua chiamata è la nostra </a:t>
            </a:r>
            <a:r>
              <a:rPr lang="it-IT" sz="1400" b="1" dirty="0" smtClean="0">
                <a:solidFill>
                  <a:schemeClr val="tx2">
                    <a:lumMod val="50000"/>
                  </a:schemeClr>
                </a:solidFill>
              </a:rPr>
              <a:t>VOCAZIONE</a:t>
            </a:r>
            <a:r>
              <a:rPr lang="it-IT" sz="14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it-IT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Rettangolo arrotondato 5"/>
          <p:cNvSpPr/>
          <p:nvPr/>
        </p:nvSpPr>
        <p:spPr>
          <a:xfrm>
            <a:off x="476672" y="5148064"/>
            <a:ext cx="5976664" cy="432048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  <a:ln w="19050">
            <a:solidFill>
              <a:srgbClr val="FF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rgbClr val="C00000"/>
                </a:solidFill>
              </a:rPr>
              <a:t>Ascolta la voce di Gesù e raggiungilo per farti guidare da Lui. La pecorella sei tu</a:t>
            </a:r>
            <a:endParaRPr lang="it-IT" sz="1400" dirty="0">
              <a:solidFill>
                <a:srgbClr val="C00000"/>
              </a:solidFill>
            </a:endParaRPr>
          </a:p>
        </p:txBody>
      </p:sp>
      <p:pic>
        <p:nvPicPr>
          <p:cNvPr id="1027" name="Picture 3" descr="C:\Users\Utente\Desktop\labirinto-semplice-del-illustrazione-di-vettore-15136064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72816" y="5868144"/>
            <a:ext cx="2952328" cy="2952328"/>
          </a:xfrm>
          <a:prstGeom prst="rect">
            <a:avLst/>
          </a:prstGeom>
          <a:noFill/>
        </p:spPr>
      </p:pic>
      <p:pic>
        <p:nvPicPr>
          <p:cNvPr id="1028" name="Picture 4" descr="C:\Users\Utente\Desktop\stickers-pecorell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8640" y="7740352"/>
            <a:ext cx="1152128" cy="1152128"/>
          </a:xfrm>
          <a:prstGeom prst="rect">
            <a:avLst/>
          </a:prstGeom>
          <a:noFill/>
        </p:spPr>
      </p:pic>
      <p:cxnSp>
        <p:nvCxnSpPr>
          <p:cNvPr id="10" name="Connettore 2 9"/>
          <p:cNvCxnSpPr/>
          <p:nvPr/>
        </p:nvCxnSpPr>
        <p:spPr>
          <a:xfrm>
            <a:off x="1412776" y="838842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5" descr="C:\Users\Utente\Desktop\origina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65936" y="6660232"/>
            <a:ext cx="1992064" cy="2232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 rot="10648540" flipV="1">
            <a:off x="1714500" y="7347211"/>
            <a:ext cx="34426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dirty="0" smtClean="0"/>
              <a:t>.</a:t>
            </a:r>
          </a:p>
        </p:txBody>
      </p:sp>
      <p:sp>
        <p:nvSpPr>
          <p:cNvPr id="4" name="Nastro perforato 3"/>
          <p:cNvSpPr/>
          <p:nvPr/>
        </p:nvSpPr>
        <p:spPr>
          <a:xfrm>
            <a:off x="1988840" y="179512"/>
            <a:ext cx="4608512" cy="1944216"/>
          </a:xfrm>
          <a:prstGeom prst="flowChartPunchedTape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952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2">
                    <a:lumMod val="50000"/>
                  </a:schemeClr>
                </a:solidFill>
              </a:rPr>
              <a:t>Per diventare “pecorella di Gesù” e seguire la propria vocazione, ogni cristiano è chiamato ad </a:t>
            </a:r>
            <a:r>
              <a:rPr lang="it-IT" sz="1400" dirty="0" err="1" smtClean="0">
                <a:solidFill>
                  <a:schemeClr val="tx2">
                    <a:lumMod val="50000"/>
                  </a:schemeClr>
                </a:solidFill>
              </a:rPr>
              <a:t>ascoltarLo</a:t>
            </a:r>
            <a:r>
              <a:rPr lang="it-IT" sz="1400" dirty="0" smtClean="0">
                <a:solidFill>
                  <a:schemeClr val="tx2">
                    <a:lumMod val="50000"/>
                  </a:schemeClr>
                </a:solidFill>
              </a:rPr>
              <a:t>, ad </a:t>
            </a:r>
            <a:r>
              <a:rPr lang="it-IT" sz="1400" dirty="0" err="1" smtClean="0">
                <a:solidFill>
                  <a:schemeClr val="tx2">
                    <a:lumMod val="50000"/>
                  </a:schemeClr>
                </a:solidFill>
              </a:rPr>
              <a:t>obbedirGli</a:t>
            </a:r>
            <a:r>
              <a:rPr lang="it-IT" sz="1400" dirty="0" smtClean="0">
                <a:solidFill>
                  <a:schemeClr val="tx2">
                    <a:lumMod val="50000"/>
                  </a:schemeClr>
                </a:solidFill>
              </a:rPr>
              <a:t> e ad essere missionario, cioè ad annunciare agli altri la gioia di stare con Lui stando sempre attenti ai cattivi pastori.</a:t>
            </a:r>
            <a:endParaRPr lang="it-IT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Esplosione 1 4"/>
          <p:cNvSpPr/>
          <p:nvPr/>
        </p:nvSpPr>
        <p:spPr>
          <a:xfrm>
            <a:off x="116632" y="755576"/>
            <a:ext cx="1800200" cy="864096"/>
          </a:xfrm>
          <a:prstGeom prst="irregularSeal1">
            <a:avLst/>
          </a:prstGeom>
          <a:solidFill>
            <a:srgbClr val="FFFF00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rgbClr val="C00000"/>
                </a:solidFill>
              </a:rPr>
              <a:t>RICORDA</a:t>
            </a:r>
            <a:endParaRPr lang="it-IT" sz="1400" b="1" dirty="0">
              <a:solidFill>
                <a:srgbClr val="C00000"/>
              </a:solidFill>
            </a:endParaRPr>
          </a:p>
        </p:txBody>
      </p:sp>
      <p:sp>
        <p:nvSpPr>
          <p:cNvPr id="6" name="Rettangolo arrotondato 5"/>
          <p:cNvSpPr/>
          <p:nvPr/>
        </p:nvSpPr>
        <p:spPr>
          <a:xfrm>
            <a:off x="476672" y="2483768"/>
            <a:ext cx="6120680" cy="576064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  <a:ln w="19050"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rgbClr val="C00000"/>
                </a:solidFill>
              </a:rPr>
              <a:t>Colora la pecorella</a:t>
            </a:r>
            <a:r>
              <a:rPr lang="it-IT" sz="1400" smtClean="0">
                <a:solidFill>
                  <a:srgbClr val="C00000"/>
                </a:solidFill>
              </a:rPr>
              <a:t>, ritagliala </a:t>
            </a:r>
            <a:r>
              <a:rPr lang="it-IT" sz="1400" dirty="0" smtClean="0">
                <a:solidFill>
                  <a:srgbClr val="C00000"/>
                </a:solidFill>
              </a:rPr>
              <a:t>e, se vuoi, puoi attaccarle sopra del cotone. Poi, sul retro,  scrivi il tuo nome e qual è la tua vocazione.</a:t>
            </a:r>
            <a:endParaRPr lang="it-IT" sz="1400" dirty="0">
              <a:solidFill>
                <a:srgbClr val="C00000"/>
              </a:solidFill>
            </a:endParaRPr>
          </a:p>
        </p:txBody>
      </p:sp>
      <p:pic>
        <p:nvPicPr>
          <p:cNvPr id="1027" name="Picture 3" descr="C:\Users\Utente\Desktop\cd24ff137deed9ebcc054a79d586d7e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75856"/>
            <a:ext cx="6867622" cy="51845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320</Words>
  <Application>Microsoft Office PowerPoint</Application>
  <PresentationFormat>Presentazione su schermo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Il buon Pastore chiama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buon Pastore chiama</dc:title>
  <dc:creator>Utente</dc:creator>
  <cp:lastModifiedBy>Utente</cp:lastModifiedBy>
  <cp:revision>30</cp:revision>
  <dcterms:created xsi:type="dcterms:W3CDTF">2021-04-13T10:23:47Z</dcterms:created>
  <dcterms:modified xsi:type="dcterms:W3CDTF">2021-04-14T14:00:26Z</dcterms:modified>
</cp:coreProperties>
</file>