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0F"/>
    <a:srgbClr val="336600"/>
    <a:srgbClr val="FF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576064"/>
          </a:xfrm>
        </p:spPr>
        <p:txBody>
          <a:bodyPr>
            <a:noAutofit/>
          </a:bodyPr>
          <a:lstStyle/>
          <a:p>
            <a:r>
              <a:rPr lang="it-IT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“Pace a voi!”</a:t>
            </a:r>
            <a:endParaRPr lang="it-IT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tente\Desktop\49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7" y="827584"/>
            <a:ext cx="2388891" cy="2016224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2780928" y="899592"/>
            <a:ext cx="38164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dirty="0" smtClean="0">
              <a:solidFill>
                <a:schemeClr val="tx1"/>
              </a:solidFill>
            </a:endParaRPr>
          </a:p>
          <a:p>
            <a:r>
              <a:rPr lang="it-IT" sz="1400" b="1" dirty="0" smtClean="0">
                <a:solidFill>
                  <a:srgbClr val="0070C0"/>
                </a:solidFill>
              </a:rPr>
              <a:t>Il Vangelo di questa domenica ci riporta nel Cenacolo dove, dopo la morte e risurrezione di Gesù, gli apostoli erano riuniti con le porte ben chiuse per paura che i Giudei potessero arrestarli e ucciderli come avevano fatto con il loro Maestro. Mentre erano tristi e spaventati, Gesù entrò nel Cenacolo e portò loro il grande dono della PACE</a:t>
            </a:r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it-IT" sz="1400" b="1" dirty="0" smtClean="0">
                <a:solidFill>
                  <a:srgbClr val="0070C0"/>
                </a:solidFill>
              </a:rPr>
              <a:t>Così i loro cuori si riempirono di GIOIA.</a:t>
            </a:r>
          </a:p>
          <a:p>
            <a:r>
              <a:rPr lang="it-IT" sz="1400" b="1" dirty="0" smtClean="0">
                <a:solidFill>
                  <a:srgbClr val="336600"/>
                </a:solidFill>
              </a:rPr>
              <a:t>Poi Gesù soffiò su di loro lo Spirito Santo, </a:t>
            </a:r>
          </a:p>
          <a:p>
            <a:pPr algn="ctr"/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8640" y="2987824"/>
            <a:ext cx="64087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 smtClean="0">
              <a:solidFill>
                <a:schemeClr val="tx1"/>
              </a:solidFill>
            </a:endParaRPr>
          </a:p>
          <a:p>
            <a:r>
              <a:rPr lang="it-IT" sz="1400" b="1" dirty="0" smtClean="0">
                <a:solidFill>
                  <a:srgbClr val="336600"/>
                </a:solidFill>
              </a:rPr>
              <a:t>affidandoli il compito di annunciare al mondo la misericordia e  l’amore di Dio.</a:t>
            </a:r>
          </a:p>
          <a:p>
            <a:r>
              <a:rPr lang="it-IT" sz="1400" b="1" dirty="0" smtClean="0">
                <a:solidFill>
                  <a:srgbClr val="FF6600"/>
                </a:solidFill>
              </a:rPr>
              <a:t>Ma Tommaso, che quella sera non era nel Cenacolo con gli altri apostoli, non </a:t>
            </a:r>
            <a:r>
              <a:rPr lang="it-IT" sz="1400" b="1" dirty="0" err="1" smtClean="0">
                <a:solidFill>
                  <a:srgbClr val="FF6600"/>
                </a:solidFill>
              </a:rPr>
              <a:t>credette</a:t>
            </a:r>
            <a:r>
              <a:rPr lang="it-IT" sz="1400" b="1" dirty="0" smtClean="0">
                <a:solidFill>
                  <a:srgbClr val="FF6600"/>
                </a:solidFill>
              </a:rPr>
              <a:t> ai suoi amici quando gli raccontarono l’accaduto. </a:t>
            </a:r>
            <a:r>
              <a:rPr lang="it-IT" sz="1400" b="1" dirty="0" err="1" smtClean="0">
                <a:solidFill>
                  <a:srgbClr val="FF6600"/>
                </a:solidFill>
              </a:rPr>
              <a:t>Credette</a:t>
            </a:r>
            <a:r>
              <a:rPr lang="it-IT" sz="1400" b="1" dirty="0" smtClean="0">
                <a:solidFill>
                  <a:srgbClr val="FF6600"/>
                </a:solidFill>
              </a:rPr>
              <a:t> solo quando anche lui vide Gesù con i propri occhi.</a:t>
            </a:r>
          </a:p>
          <a:p>
            <a:pPr algn="ctr"/>
            <a:endParaRPr lang="it-IT" sz="1400" dirty="0">
              <a:solidFill>
                <a:srgbClr val="FF6600"/>
              </a:solidFill>
            </a:endParaRPr>
          </a:p>
        </p:txBody>
      </p:sp>
      <p:pic>
        <p:nvPicPr>
          <p:cNvPr id="1027" name="Picture 3" descr="C:\Users\Utente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3779912"/>
            <a:ext cx="1152128" cy="1152128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1196752" y="4211960"/>
            <a:ext cx="2160240" cy="4320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Rifletti e completa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4932040"/>
            <a:ext cx="633670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it-IT" sz="1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endParaRPr lang="it-IT" sz="1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it-IT" sz="1400" b="1" dirty="0" smtClean="0">
                <a:solidFill>
                  <a:srgbClr val="0070C0"/>
                </a:solidFill>
              </a:rPr>
              <a:t>Anche noi tante volte chiudiamo le porte del nostro cuore a Gesù. Quando?</a:t>
            </a:r>
          </a:p>
          <a:p>
            <a:pPr marL="342900" indent="-342900"/>
            <a:endParaRPr lang="it-IT" sz="1400" b="1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 Quando non siamo pazienti, quando vogliamo essere sempre i primi, quando  	</a:t>
            </a: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 giudichiamo gli altri, _______________________________________________</a:t>
            </a:r>
          </a:p>
          <a:p>
            <a:pPr marL="342900" indent="-342900"/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 ________________________________________________________________</a:t>
            </a:r>
          </a:p>
          <a:p>
            <a:pPr marL="342900" indent="-342900"/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400" b="1" dirty="0" smtClean="0">
                <a:solidFill>
                  <a:srgbClr val="336600"/>
                </a:solidFill>
              </a:rPr>
              <a:t>2) Anche noi abbiamo ricevuto il soffio di Gesù, lo Spirito Santo. Ricordi quando?</a:t>
            </a:r>
          </a:p>
          <a:p>
            <a:pPr marL="342900" indent="-342900"/>
            <a:endParaRPr lang="it-IT" sz="1400" b="1" dirty="0" smtClean="0">
              <a:solidFill>
                <a:srgbClr val="336600"/>
              </a:solidFill>
            </a:endParaRP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 ________________________________________________________________</a:t>
            </a:r>
          </a:p>
          <a:p>
            <a:pPr marL="342900" indent="-342900"/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400" b="1" dirty="0" smtClean="0">
                <a:solidFill>
                  <a:srgbClr val="F5770F"/>
                </a:solidFill>
              </a:rPr>
              <a:t>3) Anche noi, come Tommaso, spesso non crediamo a Gesù perché non lo vediamo.</a:t>
            </a:r>
          </a:p>
          <a:p>
            <a:pPr marL="342900" indent="-342900"/>
            <a:r>
              <a:rPr lang="it-IT" sz="1400" b="1" dirty="0" smtClean="0">
                <a:solidFill>
                  <a:srgbClr val="F5770F"/>
                </a:solidFill>
              </a:rPr>
              <a:t>    Ma Gesù è sempre vicino a noi. Dove lo troviamo?</a:t>
            </a:r>
          </a:p>
          <a:p>
            <a:pPr marL="342900" indent="-342900"/>
            <a:endParaRPr lang="it-IT" sz="1400" b="1" dirty="0" smtClean="0">
              <a:solidFill>
                <a:srgbClr val="F5770F"/>
              </a:solidFill>
            </a:endParaRP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Nell’amore dei nostri genitori, nel sorriso di chi ci è accanto, nei Sacramenti, ___</a:t>
            </a:r>
          </a:p>
          <a:p>
            <a:pPr marL="342900" indent="-342900"/>
            <a:endParaRPr lang="it-IT" sz="14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400" dirty="0" smtClean="0">
                <a:solidFill>
                  <a:schemeClr val="tx1"/>
                </a:solidFill>
              </a:rPr>
              <a:t>    _________________________________________________________________</a:t>
            </a:r>
          </a:p>
          <a:p>
            <a:pPr marL="342900" indent="-342900"/>
            <a:endParaRPr lang="it-IT" sz="1400" dirty="0" smtClean="0">
              <a:solidFill>
                <a:srgbClr val="F5770F"/>
              </a:solidFill>
            </a:endParaRPr>
          </a:p>
          <a:p>
            <a:pPr marL="342900" indent="-342900"/>
            <a:endParaRPr lang="it-IT" sz="1400" dirty="0" smtClean="0">
              <a:solidFill>
                <a:srgbClr val="F5770F"/>
              </a:solidFill>
            </a:endParaRPr>
          </a:p>
          <a:p>
            <a:pPr marL="342900" indent="-342900" algn="ctr"/>
            <a:endParaRPr lang="it-IT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827584"/>
            <a:ext cx="1316446" cy="864096"/>
          </a:xfrm>
          <a:prstGeom prst="rect">
            <a:avLst/>
          </a:prstGeom>
          <a:noFill/>
        </p:spPr>
      </p:pic>
      <p:sp>
        <p:nvSpPr>
          <p:cNvPr id="4" name="Elaborazione 3"/>
          <p:cNvSpPr/>
          <p:nvPr/>
        </p:nvSpPr>
        <p:spPr>
          <a:xfrm>
            <a:off x="1700808" y="395536"/>
            <a:ext cx="4824536" cy="1584176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Ricorda!</a:t>
            </a:r>
          </a:p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Vedere non basta. Ogni giorno dobbiamo desiderare di incontrare Gesù, aprendogli le porte del nostro cuore.  E dopo averlo incontrato, il nostro cuore si riempirà di gioia, quella gioia che ci spingerà ad annunciare agli altri la nostra esperienza affinché anch’essi possano credere e accogliere Gesù nella loro vita. </a:t>
            </a:r>
            <a:r>
              <a:rPr lang="it-IT" sz="1400" b="1" dirty="0" smtClean="0">
                <a:solidFill>
                  <a:srgbClr val="FF0000"/>
                </a:solidFill>
              </a:rPr>
              <a:t>Questa è la nostra missione.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32656" y="2411760"/>
            <a:ext cx="626469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002060"/>
                </a:solidFill>
              </a:rPr>
              <a:t>Colora le porte con colori diversi, </a:t>
            </a:r>
            <a:r>
              <a:rPr lang="it-IT" sz="1400" dirty="0" smtClean="0">
                <a:solidFill>
                  <a:srgbClr val="002060"/>
                </a:solidFill>
              </a:rPr>
              <a:t>scrivi </a:t>
            </a:r>
            <a:r>
              <a:rPr lang="it-IT" sz="1400" dirty="0" smtClean="0">
                <a:solidFill>
                  <a:srgbClr val="002060"/>
                </a:solidFill>
              </a:rPr>
              <a:t>su ognuna di esse i nomi dei tuoi parenti o dei tuoi amici e ogni sera, nelle tue preghiere, chiedi a Gesù di entrare nelle loro case e riempirle di gioia e di pace</a:t>
            </a:r>
            <a:endParaRPr lang="it-IT" sz="14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Utente\Desktop\9501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3635896"/>
            <a:ext cx="620391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278</Words>
  <Application>Microsoft Office PowerPoint</Application>
  <PresentationFormat>Presentazione su schermo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“Pace a voi!”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“Pace a voi!”</dc:title>
  <dc:creator>Utente</dc:creator>
  <cp:lastModifiedBy>Utente</cp:lastModifiedBy>
  <cp:revision>15</cp:revision>
  <dcterms:created xsi:type="dcterms:W3CDTF">2021-03-27T15:14:10Z</dcterms:created>
  <dcterms:modified xsi:type="dcterms:W3CDTF">2021-03-27T17:01:04Z</dcterms:modified>
</cp:coreProperties>
</file>